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4"/>
    <p:restoredTop sz="94654"/>
  </p:normalViewPr>
  <p:slideViewPr>
    <p:cSldViewPr snapToGrid="0" snapToObjects="1">
      <p:cViewPr>
        <p:scale>
          <a:sx n="218" d="100"/>
          <a:sy n="218" d="100"/>
        </p:scale>
        <p:origin x="120" y="14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0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3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1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3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65200" cy="365125"/>
          </a:xfrm>
          <a:prstGeom prst="rect">
            <a:avLst/>
          </a:prstGeom>
        </p:spPr>
        <p:txBody>
          <a:bodyPr/>
          <a:lstStyle/>
          <a:p>
            <a:fld id="{DF62DC52-C69D-7C47-B962-42FC0AB87A9A}" type="datetimeFigureOut">
              <a:rPr lang="en-US" smtClean="0"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6900" y="6362700"/>
            <a:ext cx="5410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89900" y="6356350"/>
            <a:ext cx="596900" cy="365125"/>
          </a:xfrm>
          <a:prstGeom prst="rect">
            <a:avLst/>
          </a:prstGeom>
        </p:spPr>
        <p:txBody>
          <a:bodyPr/>
          <a:lstStyle/>
          <a:p>
            <a:fld id="{0B1DEB3F-C89C-0C45-92AC-6C4FF87BD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9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0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400801"/>
            <a:ext cx="1718733" cy="38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28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261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3267" y="1481667"/>
            <a:ext cx="8517466" cy="0"/>
          </a:xfrm>
          <a:prstGeom prst="line">
            <a:avLst/>
          </a:prstGeom>
          <a:ln w="57150" cap="rnd" cmpd="sng"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prstClr val="white"/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394610" y="6299482"/>
            <a:ext cx="595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 smtClean="0"/>
              <a:t>This project has received funding from the European Union’s Horizon 2020 research and innovation programme under grant agreement No 731532 . </a:t>
            </a:r>
            <a:endParaRPr lang="en-US" sz="1200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0081" y="6299482"/>
            <a:ext cx="633196" cy="41620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 rot="16200000">
            <a:off x="-392055" y="3290501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CONFIDENTIAL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54" y="6244695"/>
            <a:ext cx="920027" cy="50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0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Euram Limited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Barnett</dc:creator>
  <cp:lastModifiedBy>chris.barnett@euram.ltd.uk</cp:lastModifiedBy>
  <cp:revision>42</cp:revision>
  <dcterms:created xsi:type="dcterms:W3CDTF">2015-05-16T10:06:04Z</dcterms:created>
  <dcterms:modified xsi:type="dcterms:W3CDTF">2017-03-21T14:45:30Z</dcterms:modified>
</cp:coreProperties>
</file>